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2" d="100"/>
          <a:sy n="82" d="100"/>
        </p:scale>
        <p:origin x="-1128" y="-96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5A6F2C-EF1D-41B9-A45C-AB7D19965BC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A95827-2341-451C-B235-BD9E0E487C5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s://disk.yandex.ru/i/SRnvF2lHpWOZBA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disk.yandex.ru/i/uvNi6s9H0LKRMA" TargetMode="Externa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disk.yandex.ru/d/sw-0mLi46zEQ8Q" TargetMode="Externa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s://disk.yandex.ru/i/pJKmKIxxFgNCZA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disk.yandex.ru/i/CnLjazzCTGB4GQ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isk.yandex.ru/i/0NKoVwntXYziqA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disk.yandex.ru/i/zicM77fxYYhJmQ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disk.yandex.ru/i/L7QK39iquG2dVg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disk.yandex.ru/d/6drFsn7_JOH1bg" TargetMode="Externa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disk.yandex.ru/i/QlA3XiU6OOlUsw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disk.yandex.ru/i/rrcFECy_k8TITw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disk.yandex.ru/d/VfTgQpuqC4VUh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000628" y="142853"/>
            <a:ext cx="3857652" cy="34575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Путешествие по книгам Григория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Бенционовича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Остера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072066" y="4286256"/>
            <a:ext cx="3914780" cy="2571744"/>
          </a:xfrm>
        </p:spPr>
        <p:txBody>
          <a:bodyPr>
            <a:normAutofit fontScale="77500" lnSpcReduction="20000"/>
          </a:bodyPr>
          <a:lstStyle/>
          <a:p>
            <a:pPr algn="l">
              <a:defRPr/>
            </a:pPr>
            <a:r>
              <a:rPr lang="ru-RU" sz="2600" b="1">
                <a:solidFill>
                  <a:schemeClr val="accent6">
                    <a:lumMod val="75000"/>
                  </a:schemeClr>
                </a:solidFill>
              </a:rPr>
              <a:t>Выполнили:</a:t>
            </a:r>
            <a:endParaRPr/>
          </a:p>
          <a:p>
            <a:pPr algn="l">
              <a:defRPr/>
            </a:pPr>
            <a:r>
              <a:rPr lang="ru-RU" sz="2600" b="1">
                <a:solidFill>
                  <a:schemeClr val="accent6">
                    <a:lumMod val="75000"/>
                  </a:schemeClr>
                </a:solidFill>
              </a:rPr>
              <a:t> Распутина Екатерина Юрьевна, учитель биологии и химии</a:t>
            </a:r>
            <a:endParaRPr/>
          </a:p>
          <a:p>
            <a:pPr algn="l">
              <a:defRPr/>
            </a:pPr>
            <a:r>
              <a:rPr lang="ru-RU" sz="2600" b="1">
                <a:solidFill>
                  <a:schemeClr val="accent6">
                    <a:lumMod val="75000"/>
                  </a:schemeClr>
                </a:solidFill>
              </a:rPr>
              <a:t>Исупова Наталья Юрьевна,</a:t>
            </a:r>
            <a:endParaRPr/>
          </a:p>
          <a:p>
            <a:pPr algn="l">
              <a:defRPr/>
            </a:pPr>
            <a:r>
              <a:rPr lang="ru-RU" sz="2600" b="1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ru-RU" sz="2600" b="1">
                <a:solidFill>
                  <a:schemeClr val="accent6">
                    <a:lumMod val="75000"/>
                  </a:schemeClr>
                </a:solidFill>
              </a:rPr>
              <a:t>читель информатики и математики</a:t>
            </a:r>
            <a:endParaRPr/>
          </a:p>
          <a:p>
            <a:pPr algn="l">
              <a:defRPr/>
            </a:pPr>
            <a:r>
              <a:rPr lang="ru-RU" sz="2600" b="1">
                <a:solidFill>
                  <a:schemeClr val="accent6">
                    <a:lumMod val="75000"/>
                  </a:schemeClr>
                </a:solidFill>
              </a:rPr>
              <a:t>МКОУ «Большеокинская СОШ»</a:t>
            </a:r>
            <a:endParaRPr/>
          </a:p>
          <a:p>
            <a:pPr algn="l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5000628" cy="685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Нарушение правил приличия, вежливости, этикета и др.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14876" y="1571612"/>
            <a:ext cx="3971924" cy="4929222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Эта книга, которую вы сможете прочитать, ещё "вреднее", ещё смешнее, ещё удивительнее «вредных советов», которой уже не один год зачитываются взрослые и дети.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2844" y="1428735"/>
            <a:ext cx="4000496" cy="53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500562" y="6488668"/>
            <a:ext cx="424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i/SRnvF2lHpWOZBA"/>
              </a:rPr>
              <a:t>https://disk.yandex.ru/i/SRnvF2lHpWOZBA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Все приключения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Пифа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14876" y="1571612"/>
            <a:ext cx="3971924" cy="4929222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В этой книге «Все приключения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Пифа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» собраны маленькие весёлые истории про знаменитого пёсика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Пифа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— большого проказника с добрым сердцем.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Пиф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, его верный друг — мальчик по имени Дуду, и его недруг чёрный кот Геркулес давно стали любимыми героями ребят в разных странах.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2844" y="1571612"/>
            <a:ext cx="4000528" cy="507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714876" y="6286520"/>
            <a:ext cx="4222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i/uvNi6s9H0LKRMA"/>
              </a:rPr>
              <a:t>https://disk.yandex.ru/i/uvNi6s9H0LKRMA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Остров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Эскадо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14876" y="1142984"/>
            <a:ext cx="3971924" cy="5286388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Дети делятся на мальчиков и девочек. А мальчики и девочки делятся на тех, кто друг с другом делится, и на тех, которые ни с кем ничем не делятся. Потому что, если со всеми делиться, самому мало останется. Да. Это, к сожалению, так.</a:t>
            </a:r>
            <a:endParaRPr/>
          </a:p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В этой книжке написано про разных знакомых, которые собрались на одном острове и стали там вместе жить. Читайте -узнаете, какая чепуха у них из этого получилась. А может, и не совсем чепуха."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1573" y="1214422"/>
            <a:ext cx="4107551" cy="54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786314" y="6215082"/>
            <a:ext cx="4239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d/sw-0mLi46zEQ8Q"/>
              </a:rPr>
              <a:t>https://disk.yandex.ru/d/sw-0mLi46zEQ8Q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Визкультура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или семейная качалка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643438" y="1142984"/>
            <a:ext cx="4357718" cy="5286388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Сногсшибательные, потрясающие, ошеломляющие, головокружительные, умопомрачительные, поразительные,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содрогательные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опрокидывательные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гимнастические и атлетические упражнения для тебя, дедушки, бабушки, папы, мамы, двоюродных братьев, сестер и всех других родственников, включая давно усопших предков, а также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босикомнатные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, настольные,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подстольные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, неподвижные и уличные спортивные игры на проезжей части.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14282" y="1357298"/>
            <a:ext cx="40508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786314" y="6286520"/>
            <a:ext cx="413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i/pJKmKIxxFgNCZA"/>
              </a:rPr>
              <a:t>https://disk.yandex.ru/i/pJKmKIxxFgNCZA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Физика: Ненаглядное пособие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14876" y="1285860"/>
            <a:ext cx="3971924" cy="5286388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Задачник по физике Григория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Остера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предназначен для ребят, стремящихся увидеть обычную жизнь с точки зрения физической науки: процессы и явления, строение вещества, взаимодействие тел — запомнятся скорее с остроумным задачником знаменитого детского писателя.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2844" y="1214422"/>
            <a:ext cx="4286280" cy="54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714876" y="6286520"/>
            <a:ext cx="414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i/CnLjazzCTGB4GQ"/>
              </a:rPr>
              <a:t>https://disk.yandex.ru/i/CnLjazzCTGB4GQ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58" y="0"/>
            <a:ext cx="8358246" cy="114300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Григорий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Бенционович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Остер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5214942" y="928670"/>
            <a:ext cx="3929058" cy="4286280"/>
          </a:xfrm>
        </p:spPr>
        <p:txBody>
          <a:bodyPr>
            <a:noAutofit/>
          </a:bodyPr>
          <a:lstStyle/>
          <a:p>
            <a:pPr marL="93663" indent="-93663" algn="just">
              <a:buNone/>
              <a:defRPr/>
            </a:pPr>
            <a:r>
              <a:rPr lang="ru-RU" sz="2100" b="1">
                <a:solidFill>
                  <a:schemeClr val="accent6">
                    <a:lumMod val="50000"/>
                  </a:schemeClr>
                </a:solidFill>
                <a:latin typeface="Copperplate Gothic Bold"/>
              </a:rPr>
              <a:t>Один из самых читаемых и издаваемых сегодня детских писателей, родился 27 ноября 1947 года в Одессе в семье моряка. Стихи начал писать в 16 лет. Первый сборник вышел в Мурманске в 1975 году. Заочная учёба в Литературном институте заняла 12лет. </a:t>
            </a:r>
            <a:endParaRPr/>
          </a:p>
        </p:txBody>
      </p:sp>
      <p:sp>
        <p:nvSpPr>
          <p:cNvPr id="6" name="Содержимое 2"/>
          <p:cNvSpPr txBox="1"/>
          <p:nvPr/>
        </p:nvSpPr>
        <p:spPr bwMode="auto">
          <a:xfrm>
            <a:off x="357158" y="4857760"/>
            <a:ext cx="8786842" cy="200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93663" lvl="0" indent="-93663">
              <a:spcBef>
                <a:spcPts val="0"/>
              </a:spcBef>
              <a:defRPr/>
            </a:pPr>
            <a:r>
              <a:rPr lang="ru-RU" sz="2100" b="1">
                <a:solidFill>
                  <a:schemeClr val="accent6">
                    <a:lumMod val="50000"/>
                  </a:schemeClr>
                </a:solidFill>
                <a:latin typeface="Copperplate Gothic Bold"/>
              </a:rPr>
              <a:t>За это время он поработал в Ялте сторожем на Полянке сказок, написал множество сценариев к мультфильмам, детские пьесы и стихи. </a:t>
            </a:r>
            <a:endParaRPr/>
          </a:p>
          <a:p>
            <a:pPr marL="93663" lvl="0" indent="-93663">
              <a:spcBef>
                <a:spcPts val="0"/>
              </a:spcBef>
              <a:defRPr/>
            </a:pPr>
            <a:r>
              <a:rPr lang="ru-RU" sz="2100" b="1" i="1">
                <a:solidFill>
                  <a:schemeClr val="accent6">
                    <a:lumMod val="50000"/>
                  </a:schemeClr>
                </a:solidFill>
                <a:latin typeface="Copperplate Gothic Bold"/>
              </a:rPr>
              <a:t>Приглашаем вас пройтись по страницам некоторых его книг. Для тех, у кого возникнет желание прочитать книгу внизу каждой страницы есть ссылка для чтения или скачивания.</a:t>
            </a:r>
            <a:endParaRPr lang="ru-RU" sz="2100" b="1" i="1" u="none" strike="noStrike" cap="none" spc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14282" y="928670"/>
            <a:ext cx="5072098" cy="37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14414" y="0"/>
            <a:ext cx="8043890" cy="114300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38 попугаев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429124" y="1071546"/>
            <a:ext cx="4257676" cy="5786454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Какие приятные, милые, воспитанные существа живут в джунглях - слоненок, попугай, удав и мартышка! Никто не умеет так дружить и придумывать разные игры.</a:t>
            </a:r>
            <a:endParaRPr/>
          </a:p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Но ведь в этой компании только один попугай… "А где же остальные 37?" - спросите вы. Ищите на страницах этой книги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. Для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младшего школьного возраста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.  </a:t>
            </a:r>
            <a:endParaRPr/>
          </a:p>
          <a:p>
            <a:pPr>
              <a:buNone/>
              <a:defRPr/>
            </a:pPr>
            <a:r>
              <a:rPr lang="en-US" sz="1600" b="1" u="sng">
                <a:solidFill>
                  <a:schemeClr val="accent6">
                    <a:lumMod val="50000"/>
                  </a:schemeClr>
                </a:solidFill>
                <a:hlinkClick r:id="rId2" tooltip="https://disk.yandex.ru/i/0NKoVwntXYziqA"/>
              </a:rPr>
              <a:t>https://disk.yandex.ru/i/0NKoVwntXYziqA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554" name="Picture 2" descr="C:\Users\1\Downloads\2022-11-25_17-08-46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85720" y="1785926"/>
            <a:ext cx="3857620" cy="38805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Задачник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357686" y="1600200"/>
            <a:ext cx="4329114" cy="4686320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Решение задач, да ещё и в рамках школьной программы, – дело порой весьма скучное. А если задачи должны решать дети, то этот процесс вообще превращается в маленькую пытку. Для того, чтобы изменить эту ситуацию, необходимо иметь новую учебную литературу. Книга Григория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Остера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«Задачник» – яркий пример удачной учебной литературы. Несмотря на то, что это самый настоящий задачник, он написан таким языком и в такой форме, что даже самый отъявленный двоечник, начав по нему заниматься, скоро может стать отличником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285860"/>
            <a:ext cx="3929058" cy="538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4429124" y="6286520"/>
            <a:ext cx="413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i/zicM77fxYYhJmQ"/>
              </a:rPr>
              <a:t>https://disk.yandex.ru/i/zicM77fxYYhJmQ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Котёнок по имени Гав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286248" y="1600200"/>
            <a:ext cx="4400552" cy="482919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"Котенок по имени Гав" - добрая, сказочная, поучительная и веселая книга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5720" y="1428735"/>
            <a:ext cx="3428992" cy="529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286248" y="6000768"/>
            <a:ext cx="417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i/L7QK39iquG2dVg"/>
              </a:rPr>
              <a:t>https://disk.yandex.ru/i/L7QK39iquG2dVg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Дети и Эти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214810" y="1285860"/>
            <a:ext cx="4471990" cy="5214974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Сам автор о книге скромно заметил: "Недавно мои дети стали взрослыми. И я понял, что взрослые ничем не отличаются от детей. Только размерами. Внутри каждый взрослый навсегда остаётся таким же ребёнком, каким был с самого начала. Я понял это и написал книгу, которую вы держите в руках. Она особенная. Я таких книг ещё не писал. Прочтите её вместе со своими маленькими или большими детьми, и вы поймёте, как они устроены. А они поймут, как устроены вы, и полюбят вас ещё крепче".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7158" y="1285860"/>
            <a:ext cx="3500462" cy="540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4429124" y="6286520"/>
            <a:ext cx="4188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d/6drFsn7_JOH1bg"/>
              </a:rPr>
              <a:t>https://disk.yandex.ru/d/6drFsn7_JOH1bg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Петька-микроб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5143504" y="1500174"/>
            <a:ext cx="3471858" cy="457203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Забавная сказка о микробах – о маленьком Петьке и его друге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Ангинке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, живущих в третьем стаканчике мороженого.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0" name="AutoShape 2" descr="https://avidreaders.ru/pics/9/3/12993.jpg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 descr="https://avidreaders.ru/pics/9/3/12993.jpg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940" y="1643050"/>
            <a:ext cx="424443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4643438" y="6286520"/>
            <a:ext cx="419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i/QlA3XiU6OOlUsw"/>
              </a:rPr>
              <a:t>https://disk.yandex.ru/i/QlA3XiU6OOlUsw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Легенды Лаврового переулка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214810" y="1285860"/>
            <a:ext cx="4471990" cy="5214974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Про то, что случается часто, пишут учебники, а про то, что то ли было, то ли нет, рассказывают легенды и мифы. В каждой стране, в каждом городе, даже в каждом дворе рассказывают свои мифы и легенды. А в этой книге, собраны легенды, которые рассказывают друг другу в Лавровом переулке.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14282" y="1285860"/>
            <a:ext cx="3857620" cy="52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500562" y="6286520"/>
            <a:ext cx="400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i/rrcFECy_k8TITw"/>
              </a:rPr>
              <a:t>https://disk.yandex.ru/i/rrcFECy_k8TITw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488" y="142852"/>
            <a:ext cx="5829312" cy="868346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Вредные советы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5286380" y="1071546"/>
            <a:ext cx="3714776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Мир детства – это удивительный мир, а дети – удивительные люди. Они по-другому относятся к окружающей действительности. Поэтому им трудно иногда бывает понять, почему необходимо поступать в тех или иных ситуациях именно так и никак иначе. Григорий Остер в своей необычной книге «Вредные советы» собрал такие ситуации. Он в необычной форме на их примере учит как ребенку необходимо поступать в жизни.</a:t>
            </a:r>
            <a:endParaRPr/>
          </a:p>
        </p:txBody>
      </p:sp>
      <p:sp>
        <p:nvSpPr>
          <p:cNvPr id="16386" name="AutoShape 2" descr="Вредные советы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000108"/>
            <a:ext cx="500062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867508" y="6488668"/>
            <a:ext cx="432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>
                <a:hlinkClick r:id="rId3" tooltip="https://disk.yandex.ru/d/VfTgQpuqC4VUhQ"/>
              </a:rPr>
              <a:t>https://disk.yandex.ru/d/VfTgQpuqC4VUhQ</a:t>
            </a:r>
            <a:r>
              <a:rPr lang="ru-RU"/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Экран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>HP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книгам Григория Бенционовича Остера</dc:title>
  <dc:subject/>
  <dc:creator>1</dc:creator>
  <cp:keywords/>
  <dc:description/>
  <dc:identifier/>
  <dc:language/>
  <cp:lastModifiedBy>Наталья Исупова</cp:lastModifiedBy>
  <cp:revision>28</cp:revision>
  <dcterms:created xsi:type="dcterms:W3CDTF">2022-11-25T08:57:06Z</dcterms:created>
  <dcterms:modified xsi:type="dcterms:W3CDTF">2024-02-24T16:25:26Z</dcterms:modified>
  <cp:category/>
  <cp:contentStatus/>
  <cp:version/>
</cp:coreProperties>
</file>